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It&#225;li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Università di Milano (UniMi)</c:v>
                </c:pt>
                <c:pt idx="1">
                  <c:v>Università di Ferrara (Unife)</c:v>
                </c:pt>
                <c:pt idx="2">
                  <c:v>Istituti di Ricovero e Cura a Carattere Scientifico (IRCCS)</c:v>
                </c:pt>
                <c:pt idx="3">
                  <c:v>Politecnico di Milano (PoliMi)</c:v>
                </c:pt>
                <c:pt idx="4">
                  <c:v>Università di Padova (UNIPD)</c:v>
                </c:pt>
                <c:pt idx="5">
                  <c:v>Istituto Nazionale di Fisica Nucleare (INFN)</c:v>
                </c:pt>
                <c:pt idx="6">
                  <c:v>Università di Salerno (Unia)</c:v>
                </c:pt>
                <c:pt idx="7">
                  <c:v>Università di Roma Tor Vergata</c:v>
                </c:pt>
                <c:pt idx="8">
                  <c:v>Università di Bologna (Unibo)</c:v>
                </c:pt>
                <c:pt idx="9">
                  <c:v>Università di Palermo (UniPa)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47</c:v>
                </c:pt>
                <c:pt idx="1">
                  <c:v>26</c:v>
                </c:pt>
                <c:pt idx="2">
                  <c:v>19</c:v>
                </c:pt>
                <c:pt idx="3">
                  <c:v>14</c:v>
                </c:pt>
                <c:pt idx="4">
                  <c:v>11</c:v>
                </c:pt>
                <c:pt idx="5">
                  <c:v>8</c:v>
                </c:pt>
                <c:pt idx="6">
                  <c:v>8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3F-4666-9A8A-9DF86E193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Milano'!$B$18:$B$27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Milano'!$C$18:$C$27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9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BD-4737-B2DB-859B7329D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Milano'!$G$18:$G$27</c:f>
              <c:strCache>
                <c:ptCount val="10"/>
                <c:pt idx="0">
                  <c:v>cardiovascular system &amp; cardiology</c:v>
                </c:pt>
                <c:pt idx="1">
                  <c:v>physiology</c:v>
                </c:pt>
                <c:pt idx="2">
                  <c:v>engineering</c:v>
                </c:pt>
                <c:pt idx="3">
                  <c:v>neurosciences &amp; neurology</c:v>
                </c:pt>
                <c:pt idx="4">
                  <c:v>physics</c:v>
                </c:pt>
                <c:pt idx="5">
                  <c:v>science &amp; technology - other topics</c:v>
                </c:pt>
                <c:pt idx="6">
                  <c:v>biophysics</c:v>
                </c:pt>
                <c:pt idx="7">
                  <c:v>rehabilitation</c:v>
                </c:pt>
                <c:pt idx="8">
                  <c:v>general &amp; internal medicine</c:v>
                </c:pt>
                <c:pt idx="9">
                  <c:v>life sciences &amp; biomedicine - other topics</c:v>
                </c:pt>
              </c:strCache>
            </c:strRef>
          </c:cat>
          <c:val>
            <c:numRef>
              <c:f>'Univ Milano'!$H$18:$H$27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A-4A4F-9562-8AA2735DB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Milano'!$L$17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Milano'!$K$18:$K$27</c:f>
              <c:strCache>
                <c:ptCount val="10"/>
                <c:pt idx="0">
                  <c:v>Porta, A</c:v>
                </c:pt>
                <c:pt idx="1">
                  <c:v>Catai, AM</c:v>
                </c:pt>
                <c:pt idx="2">
                  <c:v>Takahashi, ACM</c:v>
                </c:pt>
                <c:pt idx="3">
                  <c:v>Borghi-Silva, A</c:v>
                </c:pt>
                <c:pt idx="4">
                  <c:v>Marchi, A</c:v>
                </c:pt>
                <c:pt idx="5">
                  <c:v>Bari, V</c:v>
                </c:pt>
                <c:pt idx="6">
                  <c:v>Montano, N</c:v>
                </c:pt>
                <c:pt idx="7">
                  <c:v>Barbic, F</c:v>
                </c:pt>
                <c:pt idx="8">
                  <c:v>Furlan, R</c:v>
                </c:pt>
                <c:pt idx="9">
                  <c:v>Perseguini, NM</c:v>
                </c:pt>
              </c:strCache>
            </c:strRef>
          </c:cat>
          <c:val>
            <c:numRef>
              <c:f>'Univ Milano'!$L$18:$L$27</c:f>
              <c:numCache>
                <c:formatCode>General</c:formatCode>
                <c:ptCount val="10"/>
                <c:pt idx="0">
                  <c:v>29</c:v>
                </c:pt>
                <c:pt idx="1">
                  <c:v>28</c:v>
                </c:pt>
                <c:pt idx="2">
                  <c:v>17</c:v>
                </c:pt>
                <c:pt idx="3">
                  <c:v>12</c:v>
                </c:pt>
                <c:pt idx="4">
                  <c:v>12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83-481F-9691-21F87D34C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Ferrara'!$B$18:$B$27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Ferrara'!$C$18:$C$27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3E-4091-B413-D17B5952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441-42CC-A4F3-A7964E7F091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441-42CC-A4F3-A7964E7F091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7441-42CC-A4F3-A7964E7F09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7441-42CC-A4F3-A7964E7F091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441-42CC-A4F3-A7964E7F091C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41-42CC-A4F3-A7964E7F0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Ferrara'!$G$18:$G$27</c:f>
              <c:strCache>
                <c:ptCount val="10"/>
                <c:pt idx="0">
                  <c:v>chemistry</c:v>
                </c:pt>
                <c:pt idx="1">
                  <c:v>materials science</c:v>
                </c:pt>
                <c:pt idx="2">
                  <c:v>physics</c:v>
                </c:pt>
                <c:pt idx="3">
                  <c:v>biochemistry &amp; molecular biology</c:v>
                </c:pt>
                <c:pt idx="4">
                  <c:v>crystallography</c:v>
                </c:pt>
                <c:pt idx="5">
                  <c:v>endocrinology &amp; metabolism</c:v>
                </c:pt>
                <c:pt idx="6">
                  <c:v>engineering</c:v>
                </c:pt>
                <c:pt idx="7">
                  <c:v>immunology</c:v>
                </c:pt>
                <c:pt idx="8">
                  <c:v>physiology</c:v>
                </c:pt>
                <c:pt idx="9">
                  <c:v>research &amp; experimental medicine</c:v>
                </c:pt>
              </c:strCache>
            </c:strRef>
          </c:cat>
          <c:val>
            <c:numRef>
              <c:f>'Univ Ferrara'!$H$18:$H$27</c:f>
              <c:numCache>
                <c:formatCode>General</c:formatCode>
                <c:ptCount val="10"/>
                <c:pt idx="0">
                  <c:v>19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3-4CEE-A32A-95A401DC6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Ferrara'!$L$17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Ferrara'!$K$18:$K$27</c:f>
              <c:strCache>
                <c:ptCount val="10"/>
                <c:pt idx="0">
                  <c:v>Dal Colle, M</c:v>
                </c:pt>
                <c:pt idx="1">
                  <c:v>Olivato, PR</c:v>
                </c:pt>
                <c:pt idx="2">
                  <c:v>Zukerman-Schpector, J</c:v>
                </c:pt>
                <c:pt idx="3">
                  <c:v>Rittner, R</c:v>
                </c:pt>
                <c:pt idx="4">
                  <c:v>RODRIGUES, ACM</c:v>
                </c:pt>
                <c:pt idx="5">
                  <c:v>Vinhato, E</c:v>
                </c:pt>
                <c:pt idx="6">
                  <c:v>Cerqueira, CR</c:v>
                </c:pt>
                <c:pt idx="7">
                  <c:v>Reis, AKCA</c:v>
                </c:pt>
                <c:pt idx="8">
                  <c:v>Distefano, G</c:v>
                </c:pt>
                <c:pt idx="9">
                  <c:v>Rodrigues, DNS</c:v>
                </c:pt>
              </c:strCache>
            </c:strRef>
          </c:cat>
          <c:val>
            <c:numRef>
              <c:f>'Univ Ferrara'!$L$18:$L$27</c:f>
              <c:numCache>
                <c:formatCode>General</c:formatCode>
                <c:ptCount val="10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9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C-451B-9684-81851ADC1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IRCCS!$B$18:$B$27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IRCCS!$C$18:$C$27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5C-447D-97C0-3581C3807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IRCCS!$G$18:$G$27</c:f>
              <c:strCache>
                <c:ptCount val="10"/>
                <c:pt idx="0">
                  <c:v>physiology</c:v>
                </c:pt>
                <c:pt idx="1">
                  <c:v>engineering</c:v>
                </c:pt>
                <c:pt idx="2">
                  <c:v>science &amp; technology - other topics</c:v>
                </c:pt>
                <c:pt idx="3">
                  <c:v>biophysics</c:v>
                </c:pt>
                <c:pt idx="4">
                  <c:v>cardiovascular system &amp; cardiology</c:v>
                </c:pt>
                <c:pt idx="5">
                  <c:v>orthopedics</c:v>
                </c:pt>
                <c:pt idx="6">
                  <c:v>rehabilitation</c:v>
                </c:pt>
                <c:pt idx="7">
                  <c:v>rheumatology</c:v>
                </c:pt>
                <c:pt idx="8">
                  <c:v>cell biology</c:v>
                </c:pt>
                <c:pt idx="9">
                  <c:v>physics</c:v>
                </c:pt>
              </c:strCache>
            </c:strRef>
          </c:cat>
          <c:val>
            <c:numRef>
              <c:f>IRCCS!$H$18:$H$27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3B-4C07-9D60-1F3C2A859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IRCCS!$L$17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IRCCS!$K$18:$K$27</c:f>
              <c:strCache>
                <c:ptCount val="10"/>
                <c:pt idx="0">
                  <c:v>Porta, A</c:v>
                </c:pt>
                <c:pt idx="1">
                  <c:v>Catai, AM</c:v>
                </c:pt>
                <c:pt idx="2">
                  <c:v>Marchi, A</c:v>
                </c:pt>
                <c:pt idx="3">
                  <c:v>Takahashi, ACM</c:v>
                </c:pt>
                <c:pt idx="4">
                  <c:v>Bari, V</c:v>
                </c:pt>
                <c:pt idx="5">
                  <c:v>De Maria, B</c:v>
                </c:pt>
                <c:pt idx="6">
                  <c:v>Rehder-Santos, P</c:v>
                </c:pt>
                <c:pt idx="7">
                  <c:v>Zamuner, AR</c:v>
                </c:pt>
                <c:pt idx="8">
                  <c:v>Barbic, F</c:v>
                </c:pt>
                <c:pt idx="9">
                  <c:v>Furlan, R</c:v>
                </c:pt>
              </c:strCache>
            </c:strRef>
          </c:cat>
          <c:val>
            <c:numRef>
              <c:f>IRCCS!$L$18:$L$27</c:f>
              <c:numCache>
                <c:formatCode>General</c:formatCode>
                <c:ptCount val="10"/>
                <c:pt idx="0">
                  <c:v>16</c:v>
                </c:pt>
                <c:pt idx="1">
                  <c:v>14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5-48C1-B454-2CB69EC48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'Poli Milano'!$B$18:$B$27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'Poli Milano'!$C$18:$C$27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D7-47E0-80DD-8A6A1144D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'Poli Milano'!$G$18:$G$26</c:f>
              <c:strCache>
                <c:ptCount val="9"/>
                <c:pt idx="0">
                  <c:v>science &amp; technology - other topics</c:v>
                </c:pt>
                <c:pt idx="1">
                  <c:v>physiology</c:v>
                </c:pt>
                <c:pt idx="2">
                  <c:v>biophysics</c:v>
                </c:pt>
                <c:pt idx="3">
                  <c:v>engineering</c:v>
                </c:pt>
                <c:pt idx="4">
                  <c:v>neurosciences &amp; neurology</c:v>
                </c:pt>
                <c:pt idx="5">
                  <c:v>rheumatology</c:v>
                </c:pt>
                <c:pt idx="6">
                  <c:v>respiratory system</c:v>
                </c:pt>
                <c:pt idx="7">
                  <c:v>sport sciences</c:v>
                </c:pt>
                <c:pt idx="8">
                  <c:v>surgery</c:v>
                </c:pt>
              </c:strCache>
            </c:strRef>
          </c:cat>
          <c:val>
            <c:numRef>
              <c:f>'Poli Milano'!$H$18:$H$26</c:f>
              <c:numCache>
                <c:formatCode>General</c:formatCode>
                <c:ptCount val="9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B-489B-9602-910633F76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'Poli Milano'!$L$17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'Poli Milano'!$K$18:$K$27</c:f>
              <c:strCache>
                <c:ptCount val="10"/>
                <c:pt idx="0">
                  <c:v>Marchi, A</c:v>
                </c:pt>
                <c:pt idx="1">
                  <c:v>Porta, A</c:v>
                </c:pt>
                <c:pt idx="2">
                  <c:v>Catai, AM</c:v>
                </c:pt>
                <c:pt idx="3">
                  <c:v>Barbic, F</c:v>
                </c:pt>
                <c:pt idx="4">
                  <c:v>Borghi-Silva, A</c:v>
                </c:pt>
                <c:pt idx="5">
                  <c:v>Furlan, R</c:v>
                </c:pt>
                <c:pt idx="6">
                  <c:v>Zamuner, AR</c:v>
                </c:pt>
                <c:pt idx="7">
                  <c:v>Bari, V</c:v>
                </c:pt>
                <c:pt idx="8">
                  <c:v>Costa, FSM</c:v>
                </c:pt>
                <c:pt idx="9">
                  <c:v>Mendes, RG</c:v>
                </c:pt>
              </c:strCache>
            </c:strRef>
          </c:cat>
          <c:val>
            <c:numRef>
              <c:f>'Poli Milano'!$L$18:$L$27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9-40B3-94E0-99DA97D59A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Padova'!$B$18:$B$27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Padova'!$C$18:$C$27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46-4D9E-9145-893E65D02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Padova'!$B$18:$B$27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Padova'!$C$18:$C$27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8B-4E10-8FEA-ADBD19E6D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Padova'!$G$18:$G$26</c:f>
              <c:strCache>
                <c:ptCount val="9"/>
                <c:pt idx="0">
                  <c:v>materials science</c:v>
                </c:pt>
                <c:pt idx="1">
                  <c:v>biochemistry &amp; molecular biology</c:v>
                </c:pt>
                <c:pt idx="2">
                  <c:v>cell biology</c:v>
                </c:pt>
                <c:pt idx="3">
                  <c:v>environmental sciences &amp; ecology</c:v>
                </c:pt>
                <c:pt idx="4">
                  <c:v>evolutionary biology</c:v>
                </c:pt>
                <c:pt idx="5">
                  <c:v>astronomy &amp; astrophysics</c:v>
                </c:pt>
                <c:pt idx="6">
                  <c:v>engineering</c:v>
                </c:pt>
                <c:pt idx="7">
                  <c:v>life sciences &amp; biomedicine - other topics</c:v>
                </c:pt>
                <c:pt idx="8">
                  <c:v>physics</c:v>
                </c:pt>
              </c:strCache>
            </c:strRef>
          </c:cat>
          <c:val>
            <c:numRef>
              <c:f>'Univ Padova'!$H$18:$H$26</c:f>
              <c:numCache>
                <c:formatCode>General</c:formatCode>
                <c:ptCount val="9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7-4607-90EB-63ACECF21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solidFill>
            <a:schemeClr val="bg1"/>
          </a:solidFill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12</c:v>
                </c:pt>
                <c:pt idx="1">
                  <c:v>21</c:v>
                </c:pt>
                <c:pt idx="2">
                  <c:v>21</c:v>
                </c:pt>
                <c:pt idx="3">
                  <c:v>18</c:v>
                </c:pt>
                <c:pt idx="4">
                  <c:v>24</c:v>
                </c:pt>
                <c:pt idx="5">
                  <c:v>7</c:v>
                </c:pt>
                <c:pt idx="6">
                  <c:v>13</c:v>
                </c:pt>
                <c:pt idx="7">
                  <c:v>7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9</c:v>
                </c:pt>
                <c:pt idx="12">
                  <c:v>6</c:v>
                </c:pt>
                <c:pt idx="13">
                  <c:v>1</c:v>
                </c:pt>
                <c:pt idx="14">
                  <c:v>5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70-4B5A-BD70-4F4E018F1D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Padova'!$L$17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Padova'!$K$18:$K$27</c:f>
              <c:strCache>
                <c:ptCount val="10"/>
                <c:pt idx="0">
                  <c:v>Colombo, P</c:v>
                </c:pt>
                <c:pt idx="1">
                  <c:v>Cilla, MS</c:v>
                </c:pt>
                <c:pt idx="2">
                  <c:v>Morelli, MR</c:v>
                </c:pt>
                <c:pt idx="3">
                  <c:v>Baba, M</c:v>
                </c:pt>
                <c:pt idx="4">
                  <c:v>Johansen, TH</c:v>
                </c:pt>
                <c:pt idx="5">
                  <c:v>Kitamoto, K</c:v>
                </c:pt>
                <c:pt idx="6">
                  <c:v>Landry, J</c:v>
                </c:pt>
                <c:pt idx="7">
                  <c:v>Levine, B</c:v>
                </c:pt>
                <c:pt idx="8">
                  <c:v>Prescott, M</c:v>
                </c:pt>
                <c:pt idx="9">
                  <c:v>Sakagami, H</c:v>
                </c:pt>
              </c:strCache>
            </c:strRef>
          </c:cat>
          <c:val>
            <c:numRef>
              <c:f>'Univ Padova'!$L$18:$L$27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5-4628-9092-7A6E96136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solidFill>
            <a:schemeClr val="bg1"/>
          </a:solidFill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chemistry</c:v>
                </c:pt>
                <c:pt idx="1">
                  <c:v>physics</c:v>
                </c:pt>
                <c:pt idx="2">
                  <c:v>materials science</c:v>
                </c:pt>
                <c:pt idx="3">
                  <c:v>science &amp; technology - other topics</c:v>
                </c:pt>
                <c:pt idx="4">
                  <c:v>neurosciences &amp; neurology</c:v>
                </c:pt>
                <c:pt idx="5">
                  <c:v>optics</c:v>
                </c:pt>
                <c:pt idx="6">
                  <c:v>physiology</c:v>
                </c:pt>
                <c:pt idx="7">
                  <c:v>engineering</c:v>
                </c:pt>
                <c:pt idx="8">
                  <c:v>biochemistry &amp; molecular biology</c:v>
                </c:pt>
                <c:pt idx="9">
                  <c:v>cardiovascular system &amp; cardiology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37</c:v>
                </c:pt>
                <c:pt idx="1">
                  <c:v>31</c:v>
                </c:pt>
                <c:pt idx="2">
                  <c:v>18</c:v>
                </c:pt>
                <c:pt idx="3">
                  <c:v>14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44-4ADD-B0DE-1B15D2486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heart rate variability</c:v>
                </c:pt>
                <c:pt idx="1">
                  <c:v>autonomic nervous system</c:v>
                </c:pt>
                <c:pt idx="2">
                  <c:v>infrared spectroscopy</c:v>
                </c:pt>
                <c:pt idx="3">
                  <c:v>conformational analysis</c:v>
                </c:pt>
                <c:pt idx="4">
                  <c:v>theoretical calculations</c:v>
                </c:pt>
                <c:pt idx="5">
                  <c:v>aging</c:v>
                </c:pt>
                <c:pt idx="6">
                  <c:v>cardiovascular control</c:v>
                </c:pt>
                <c:pt idx="7">
                  <c:v>x-ray diffraction analysis</c:v>
                </c:pt>
                <c:pt idx="8">
                  <c:v>symbolic analysis</c:v>
                </c:pt>
                <c:pt idx="9">
                  <c:v>biomarkers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18</c:v>
                </c:pt>
                <c:pt idx="1">
                  <c:v>17</c:v>
                </c:pt>
                <c:pt idx="2">
                  <c:v>17</c:v>
                </c:pt>
                <c:pt idx="3">
                  <c:v>13</c:v>
                </c:pt>
                <c:pt idx="4">
                  <c:v>12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A5-4982-AFFF-4DB56ED93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452193"/>
              </p:ext>
            </p:extLst>
          </p:nvPr>
        </p:nvGraphicFramePr>
        <p:xfrm>
          <a:off x="829342" y="883518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220810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109333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it-IT" dirty="0"/>
              <a:t>Istituti di Ricovero e Cura</a:t>
            </a:r>
            <a:br>
              <a:rPr lang="it-IT" dirty="0"/>
            </a:br>
            <a:r>
              <a:rPr lang="it-IT" dirty="0"/>
              <a:t>a Carattere Scientifico (IRCCS)</a:t>
            </a:r>
            <a:r>
              <a:rPr lang="pt-BR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713693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it-IT" dirty="0"/>
              <a:t>Istituti di Ricovero e Cura</a:t>
            </a:r>
            <a:br>
              <a:rPr lang="it-IT" dirty="0"/>
            </a:br>
            <a:r>
              <a:rPr lang="it-IT" dirty="0"/>
              <a:t>a Carattere Scientifico (IRCCS)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332075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it-IT" dirty="0"/>
              <a:t>Istituti di Ricovero e Cura</a:t>
            </a:r>
            <a:br>
              <a:rPr lang="it-IT" dirty="0"/>
            </a:br>
            <a:r>
              <a:rPr lang="it-IT" dirty="0"/>
              <a:t>a Carattere Scientifico (IRCCS)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029290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PoliMi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685138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PoliMi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79810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PoliMi</a:t>
            </a:r>
            <a:r>
              <a:rPr lang="pt-BR" dirty="0"/>
              <a:t>),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353301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Padova (UNIPD),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8203"/>
              </p:ext>
            </p:extLst>
          </p:nvPr>
        </p:nvGraphicFramePr>
        <p:xfrm>
          <a:off x="829341" y="883519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172987"/>
              </p:ext>
            </p:extLst>
          </p:nvPr>
        </p:nvGraphicFramePr>
        <p:xfrm>
          <a:off x="829337" y="883518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62178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Padova (UNIPD),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502894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Padova (UNIPD),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62287"/>
              </p:ext>
            </p:extLst>
          </p:nvPr>
        </p:nvGraphicFramePr>
        <p:xfrm>
          <a:off x="825795" y="883519"/>
          <a:ext cx="10536863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Itália,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531563"/>
              </p:ext>
            </p:extLst>
          </p:nvPr>
        </p:nvGraphicFramePr>
        <p:xfrm>
          <a:off x="829341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Itália,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692677"/>
              </p:ext>
            </p:extLst>
          </p:nvPr>
        </p:nvGraphicFramePr>
        <p:xfrm>
          <a:off x="829341" y="883518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221960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Itália, por palavra-chave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327624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Itália,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1673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127879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04058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39466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398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Itália, por ano</vt:lpstr>
      <vt:lpstr>Publicações da UFSCar em colaboração com instituições da Itália, por área</vt:lpstr>
      <vt:lpstr>Publicações da UFSCar em colaboração com instituições da Itália, por palavra-chave</vt:lpstr>
      <vt:lpstr>Publicações da UFSCar em colaboração com instituições da Itália, por instituição</vt:lpstr>
      <vt:lpstr>Publicações da UFSCar em colaboração com Università di Milano (UniMi), por ano</vt:lpstr>
      <vt:lpstr>Publicações da UFSCar em colaboração com Università di Milano (UniMi), por área</vt:lpstr>
      <vt:lpstr>Publicações da UFSCar em colaboração com Università di Milano (UniMi), por autor</vt:lpstr>
      <vt:lpstr>Publicações da UFSCar em colaboração com Università di Ferrara (Unife), por ano</vt:lpstr>
      <vt:lpstr>Publicações da UFSCar em colaboração com Università di Ferrara (Unife), por área</vt:lpstr>
      <vt:lpstr>Publicações da UFSCar em colaboração com Università di Ferrara (Unife), por autor</vt:lpstr>
      <vt:lpstr>Publicações da UFSCar em colaboração com Istituti di Ricovero e Cura a Carattere Scientifico (IRCCS), por ano</vt:lpstr>
      <vt:lpstr>Publicações da UFSCar em colaboração com Istituti di Ricovero e Cura a Carattere Scientifico (IRCCS), por área</vt:lpstr>
      <vt:lpstr>Publicações da UFSCar em colaboração com Istituti di Ricovero e Cura a Carattere Scientifico (IRCCS), por autor</vt:lpstr>
      <vt:lpstr>Publicações da UFSCar em colaboração com Politecnico di Milano (PoliMi), por ano</vt:lpstr>
      <vt:lpstr>Publicações da UFSCar em colaboração com Politecnico di Milano (PoliMi), por área</vt:lpstr>
      <vt:lpstr>Publicações da UFSCar em colaboração com Politecnico di Milano (PoliMi), por autor</vt:lpstr>
      <vt:lpstr>Publicações da UFSCar em colaboração com Università di Padova (UNIPD), por ano</vt:lpstr>
      <vt:lpstr>Publicações da UFSCar em colaboração com Università di Padova (UNIPD), por área</vt:lpstr>
      <vt:lpstr>Publicações da UFSCar em colaboração com Università di Padova (UNIPD),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45</cp:revision>
  <dcterms:created xsi:type="dcterms:W3CDTF">2018-06-12T14:18:58Z</dcterms:created>
  <dcterms:modified xsi:type="dcterms:W3CDTF">2018-06-20T12:14:16Z</dcterms:modified>
</cp:coreProperties>
</file>